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F708-3AAB-4733-A35B-BA8DB22BCF4E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A0D-FA42-408A-9F04-1EE32CB30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F708-3AAB-4733-A35B-BA8DB22BCF4E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A0D-FA42-408A-9F04-1EE32CB30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F708-3AAB-4733-A35B-BA8DB22BCF4E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A0D-FA42-408A-9F04-1EE32CB30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F708-3AAB-4733-A35B-BA8DB22BCF4E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A0D-FA42-408A-9F04-1EE32CB30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F708-3AAB-4733-A35B-BA8DB22BCF4E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A0D-FA42-408A-9F04-1EE32CB30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F708-3AAB-4733-A35B-BA8DB22BCF4E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A0D-FA42-408A-9F04-1EE32CB30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F708-3AAB-4733-A35B-BA8DB22BCF4E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A0D-FA42-408A-9F04-1EE32CB30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F708-3AAB-4733-A35B-BA8DB22BCF4E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A0D-FA42-408A-9F04-1EE32CB30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F708-3AAB-4733-A35B-BA8DB22BCF4E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A0D-FA42-408A-9F04-1EE32CB30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F708-3AAB-4733-A35B-BA8DB22BCF4E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A0D-FA42-408A-9F04-1EE32CB30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F708-3AAB-4733-A35B-BA8DB22BCF4E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A0D-FA42-408A-9F04-1EE32CB30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EF708-3AAB-4733-A35B-BA8DB22BCF4E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CA0D-FA42-408A-9F04-1EE32CB30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-1643098"/>
            <a:ext cx="9715500" cy="135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86314" y="200024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/>
              <a:t>№1-455 </a:t>
            </a:r>
            <a:r>
              <a:rPr lang="ru-RU" sz="800" dirty="0" err="1" smtClean="0"/>
              <a:t>уч</a:t>
            </a:r>
            <a:endParaRPr lang="ru-RU" sz="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200024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№2-531уч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1928802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/>
              <a:t>№3-286уч</a:t>
            </a:r>
            <a:endParaRPr lang="ru-RU" sz="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2500306"/>
            <a:ext cx="42862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/>
              <a:t>№4-248 </a:t>
            </a:r>
            <a:r>
              <a:rPr lang="ru-RU" sz="500" dirty="0" err="1" smtClean="0"/>
              <a:t>уч</a:t>
            </a:r>
            <a:endParaRPr lang="ru-RU" sz="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err="1" smtClean="0"/>
              <a:t>д\с</a:t>
            </a:r>
            <a:r>
              <a:rPr lang="ru-RU" sz="500" dirty="0" smtClean="0"/>
              <a:t> №3-147 </a:t>
            </a:r>
            <a:r>
              <a:rPr lang="ru-RU" sz="800" dirty="0" err="1" smtClean="0"/>
              <a:t>вос</a:t>
            </a:r>
            <a:endParaRPr lang="ru-RU" sz="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857496"/>
            <a:ext cx="404810" cy="261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err="1" smtClean="0"/>
              <a:t>д</a:t>
            </a:r>
            <a:r>
              <a:rPr lang="ru-RU" sz="800" dirty="0" smtClean="0"/>
              <a:t>/с№4-180 </a:t>
            </a:r>
            <a:r>
              <a:rPr lang="ru-RU" sz="800" dirty="0" err="1" smtClean="0"/>
              <a:t>вос</a:t>
            </a:r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11" name="Овал 10"/>
          <p:cNvSpPr/>
          <p:nvPr/>
        </p:nvSpPr>
        <p:spPr>
          <a:xfrm>
            <a:off x="3571868" y="-285752"/>
            <a:ext cx="714380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Школа-200 </a:t>
            </a:r>
            <a:r>
              <a:rPr lang="ru-RU" sz="500" dirty="0" err="1" smtClean="0"/>
              <a:t>уч</a:t>
            </a:r>
            <a:r>
              <a:rPr lang="ru-RU" sz="500" dirty="0" smtClean="0"/>
              <a:t>.</a:t>
            </a:r>
            <a:endParaRPr lang="ru-RU" sz="500" dirty="0"/>
          </a:p>
        </p:txBody>
      </p:sp>
      <p:sp>
        <p:nvSpPr>
          <p:cNvPr id="12" name="Овал 11"/>
          <p:cNvSpPr/>
          <p:nvPr/>
        </p:nvSpPr>
        <p:spPr>
          <a:xfrm>
            <a:off x="3286116" y="0"/>
            <a:ext cx="857256" cy="2857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err="1" smtClean="0">
                <a:solidFill>
                  <a:schemeClr val="tx1"/>
                </a:solidFill>
              </a:rPr>
              <a:t>д</a:t>
            </a:r>
            <a:r>
              <a:rPr lang="ru-RU" sz="800" dirty="0" smtClean="0">
                <a:solidFill>
                  <a:schemeClr val="tx1"/>
                </a:solidFill>
              </a:rPr>
              <a:t>/с-54 </a:t>
            </a:r>
            <a:r>
              <a:rPr lang="ru-RU" sz="800" dirty="0" err="1" smtClean="0">
                <a:solidFill>
                  <a:schemeClr val="tx1"/>
                </a:solidFill>
              </a:rPr>
              <a:t>вос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14876" y="642918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Школа 43 </a:t>
            </a:r>
            <a:r>
              <a:rPr lang="ru-RU" sz="500" dirty="0" err="1" smtClean="0">
                <a:solidFill>
                  <a:schemeClr val="tx1"/>
                </a:solidFill>
              </a:rPr>
              <a:t>уч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29322" y="2000240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Школа 84 </a:t>
            </a:r>
            <a:r>
              <a:rPr lang="ru-RU" sz="500" dirty="0" err="1" smtClean="0">
                <a:solidFill>
                  <a:schemeClr val="tx1"/>
                </a:solidFill>
              </a:rPr>
              <a:t>уч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57950" y="2357430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д\с-20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572496" y="3286124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Школа 143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144000" y="3643314"/>
            <a:ext cx="571504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err="1" smtClean="0">
                <a:solidFill>
                  <a:schemeClr val="tx1"/>
                </a:solidFill>
              </a:rPr>
              <a:t>д\с</a:t>
            </a:r>
            <a:r>
              <a:rPr lang="ru-RU" sz="800" dirty="0" smtClean="0">
                <a:solidFill>
                  <a:schemeClr val="tx1"/>
                </a:solidFill>
              </a:rPr>
              <a:t> 50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071802" y="4643446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Нош 8 чел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928926" y="5929330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Школа-102 </a:t>
            </a:r>
            <a:r>
              <a:rPr lang="ru-RU" sz="500" dirty="0" err="1" smtClean="0">
                <a:solidFill>
                  <a:schemeClr val="tx1"/>
                </a:solidFill>
              </a:rPr>
              <a:t>уч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357422" y="4643446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д\с32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928794" y="4357694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Школа-77 </a:t>
            </a:r>
            <a:r>
              <a:rPr lang="ru-RU" sz="500" dirty="0" err="1" smtClean="0">
                <a:solidFill>
                  <a:schemeClr val="tx1"/>
                </a:solidFill>
              </a:rPr>
              <a:t>уч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143240" y="2714620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Школа 197 </a:t>
            </a:r>
            <a:r>
              <a:rPr lang="ru-RU" sz="500" dirty="0" err="1" smtClean="0">
                <a:solidFill>
                  <a:schemeClr val="tx1"/>
                </a:solidFill>
              </a:rPr>
              <a:t>уч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428992" y="3143248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д\с100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071802" y="1928802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Школа 81 </a:t>
            </a:r>
            <a:r>
              <a:rPr lang="ru-RU" sz="500" dirty="0" err="1" smtClean="0">
                <a:solidFill>
                  <a:schemeClr val="tx1"/>
                </a:solidFill>
              </a:rPr>
              <a:t>уч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500430" y="2143116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д\с20 </a:t>
            </a:r>
            <a:r>
              <a:rPr lang="ru-RU" sz="500" dirty="0" err="1" smtClean="0">
                <a:solidFill>
                  <a:schemeClr val="tx1"/>
                </a:solidFill>
              </a:rPr>
              <a:t>вос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000892" y="3429000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Школа 133 </a:t>
            </a:r>
            <a:r>
              <a:rPr lang="ru-RU" sz="500" dirty="0" err="1" smtClean="0">
                <a:solidFill>
                  <a:schemeClr val="tx1"/>
                </a:solidFill>
              </a:rPr>
              <a:t>уч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286644" y="3857628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д\с31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500694" y="6143644"/>
            <a:ext cx="714380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Школа -66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929586" y="2428868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Школа 42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215338" y="2786058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д\с-21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643438" y="1714488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err="1" smtClean="0">
                <a:solidFill>
                  <a:schemeClr val="tx1"/>
                </a:solidFill>
              </a:rPr>
              <a:t>д\с</a:t>
            </a:r>
            <a:r>
              <a:rPr lang="ru-RU" sz="500" dirty="0" smtClean="0">
                <a:solidFill>
                  <a:schemeClr val="tx1"/>
                </a:solidFill>
              </a:rPr>
              <a:t> -142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286380" y="1714488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д\с-167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214810" y="4714884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</a:rPr>
              <a:t>Нош-5 </a:t>
            </a:r>
            <a:r>
              <a:rPr lang="ru-RU" sz="800" dirty="0" smtClean="0">
                <a:solidFill>
                  <a:schemeClr val="tx1"/>
                </a:solidFill>
              </a:rPr>
              <a:t>чел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57686" y="2571744"/>
            <a:ext cx="40481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ЦДТ -1300 </a:t>
            </a:r>
            <a:r>
              <a:rPr lang="ru-RU" sz="800" dirty="0" err="1" smtClean="0"/>
              <a:t>вос</a:t>
            </a:r>
            <a:endParaRPr lang="ru-RU" sz="800" dirty="0"/>
          </a:p>
        </p:txBody>
      </p:sp>
      <p:sp>
        <p:nvSpPr>
          <p:cNvPr id="36" name="Овал 35"/>
          <p:cNvSpPr/>
          <p:nvPr/>
        </p:nvSpPr>
        <p:spPr>
          <a:xfrm>
            <a:off x="4643438" y="3500438"/>
            <a:ext cx="785818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Школа -151 </a:t>
            </a:r>
            <a:r>
              <a:rPr lang="ru-RU" sz="800" dirty="0" err="1" smtClean="0">
                <a:solidFill>
                  <a:schemeClr val="tx1"/>
                </a:solidFill>
              </a:rPr>
              <a:t>уч</a:t>
            </a:r>
            <a:r>
              <a:rPr lang="ru-RU" sz="800" dirty="0" smtClean="0">
                <a:solidFill>
                  <a:schemeClr val="tx1"/>
                </a:solidFill>
              </a:rPr>
              <a:t>, 51 </a:t>
            </a:r>
            <a:r>
              <a:rPr lang="ru-RU" sz="800" dirty="0" err="1" smtClean="0">
                <a:solidFill>
                  <a:schemeClr val="tx1"/>
                </a:solidFill>
              </a:rPr>
              <a:t>вос</a:t>
            </a:r>
            <a:endParaRPr lang="ru-RU" sz="800" dirty="0">
              <a:solidFill>
                <a:schemeClr val="tx1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 flipH="1" flipV="1">
            <a:off x="4286248" y="-785842"/>
            <a:ext cx="500066" cy="5000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1" idx="6"/>
          </p:cNvCxnSpPr>
          <p:nvPr/>
        </p:nvCxnSpPr>
        <p:spPr>
          <a:xfrm>
            <a:off x="4286248" y="-142876"/>
            <a:ext cx="285752" cy="1428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143504" y="2714620"/>
            <a:ext cx="642942" cy="2143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8873701">
            <a:off x="4000496" y="-92871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</a:rPr>
              <a:t>9 км. ПАЗ, 21 ч.</a:t>
            </a:r>
            <a:endParaRPr lang="ru-RU" sz="9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602915">
            <a:off x="4357686" y="-507831"/>
            <a:ext cx="5715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</a:rPr>
              <a:t>5 км. ПАЗ, 21 ч.</a:t>
            </a:r>
            <a:endParaRPr lang="ru-RU" sz="9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966787">
            <a:off x="5273655" y="2501959"/>
            <a:ext cx="5986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</a:rPr>
              <a:t>14км. ПАЗ, 30 ч </a:t>
            </a:r>
            <a:endParaRPr lang="ru-RU" sz="900" b="1" dirty="0">
              <a:solidFill>
                <a:srgbClr val="FF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5929322" y="2786058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Нош-28 чел</a:t>
            </a:r>
            <a:endParaRPr lang="ru-RU" sz="500" dirty="0">
              <a:solidFill>
                <a:schemeClr val="tx1"/>
              </a:solidFill>
            </a:endParaRPr>
          </a:p>
        </p:txBody>
      </p:sp>
      <p:cxnSp>
        <p:nvCxnSpPr>
          <p:cNvPr id="49" name="Прямая со стрелкой 48"/>
          <p:cNvCxnSpPr>
            <a:stCxn id="36" idx="4"/>
          </p:cNvCxnSpPr>
          <p:nvPr/>
        </p:nvCxnSpPr>
        <p:spPr>
          <a:xfrm rot="5400000">
            <a:off x="4411264" y="4018365"/>
            <a:ext cx="714382" cy="53578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18433691">
            <a:off x="4307987" y="4048480"/>
            <a:ext cx="5518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</a:rPr>
              <a:t>12 км. ПАЗ, 3 ч.</a:t>
            </a:r>
            <a:endParaRPr lang="ru-RU" sz="900" b="1" dirty="0">
              <a:solidFill>
                <a:srgbClr val="FF0000"/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rot="5400000" flipH="1" flipV="1">
            <a:off x="3214678" y="5000636"/>
            <a:ext cx="642942" cy="3571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7912405">
            <a:off x="3007883" y="4896130"/>
            <a:ext cx="5518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</a:rPr>
              <a:t>10 км. ГАЗ, 3 ч.</a:t>
            </a:r>
            <a:endParaRPr lang="ru-RU" sz="900" b="1" dirty="0">
              <a:solidFill>
                <a:srgbClr val="FF0000"/>
              </a:solidFill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rot="16200000" flipH="1">
            <a:off x="3821901" y="3036091"/>
            <a:ext cx="428628" cy="3571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8433691">
            <a:off x="4307986" y="4048479"/>
            <a:ext cx="5518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</a:rPr>
              <a:t>12 км. ПАЗ, 3 ч.</a:t>
            </a:r>
            <a:endParaRPr lang="ru-RU" sz="9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 rot="2879075">
            <a:off x="3883588" y="2835672"/>
            <a:ext cx="5518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</a:rPr>
              <a:t>4,3 км. ПАЗ, 3 3ч.</a:t>
            </a:r>
            <a:endParaRPr lang="ru-RU" sz="900" b="1" dirty="0">
              <a:solidFill>
                <a:srgbClr val="FF0000"/>
              </a:solidFill>
            </a:endParaRPr>
          </a:p>
        </p:txBody>
      </p:sp>
      <p:sp>
        <p:nvSpPr>
          <p:cNvPr id="65" name="Прямоугольная выноска 64"/>
          <p:cNvSpPr/>
          <p:nvPr/>
        </p:nvSpPr>
        <p:spPr>
          <a:xfrm>
            <a:off x="4214810" y="142852"/>
            <a:ext cx="428628" cy="25000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1233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ая выноска 65"/>
          <p:cNvSpPr/>
          <p:nvPr/>
        </p:nvSpPr>
        <p:spPr>
          <a:xfrm>
            <a:off x="5000628" y="-928718"/>
            <a:ext cx="285752" cy="142876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76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ая выноска 66"/>
          <p:cNvSpPr/>
          <p:nvPr/>
        </p:nvSpPr>
        <p:spPr>
          <a:xfrm>
            <a:off x="4929190" y="214290"/>
            <a:ext cx="428628" cy="25000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371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ая выноска 67"/>
          <p:cNvSpPr/>
          <p:nvPr/>
        </p:nvSpPr>
        <p:spPr>
          <a:xfrm>
            <a:off x="6500826" y="2000240"/>
            <a:ext cx="428628" cy="25000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570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ая выноска 68"/>
          <p:cNvSpPr/>
          <p:nvPr/>
        </p:nvSpPr>
        <p:spPr>
          <a:xfrm>
            <a:off x="3786182" y="1714488"/>
            <a:ext cx="428628" cy="25000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683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ая выноска 69"/>
          <p:cNvSpPr/>
          <p:nvPr/>
        </p:nvSpPr>
        <p:spPr>
          <a:xfrm>
            <a:off x="3786182" y="2714620"/>
            <a:ext cx="428628" cy="25000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1450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1" name="Прямоугольная выноска 70"/>
          <p:cNvSpPr/>
          <p:nvPr/>
        </p:nvSpPr>
        <p:spPr>
          <a:xfrm>
            <a:off x="4000496" y="3143248"/>
            <a:ext cx="428628" cy="25000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322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2" name="Прямоугольная выноска 71"/>
          <p:cNvSpPr/>
          <p:nvPr/>
        </p:nvSpPr>
        <p:spPr>
          <a:xfrm>
            <a:off x="5786446" y="2428868"/>
            <a:ext cx="428628" cy="25000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392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ая выноска 72"/>
          <p:cNvSpPr/>
          <p:nvPr/>
        </p:nvSpPr>
        <p:spPr>
          <a:xfrm>
            <a:off x="8572528" y="2357430"/>
            <a:ext cx="428628" cy="25000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368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4" name="Прямоугольная выноска 73"/>
          <p:cNvSpPr/>
          <p:nvPr/>
        </p:nvSpPr>
        <p:spPr>
          <a:xfrm>
            <a:off x="9144000" y="3214686"/>
            <a:ext cx="428628" cy="25000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1121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5" name="Прямоугольная выноска 74"/>
          <p:cNvSpPr/>
          <p:nvPr/>
        </p:nvSpPr>
        <p:spPr>
          <a:xfrm>
            <a:off x="7500958" y="3429000"/>
            <a:ext cx="428628" cy="25000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1250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6" name="Прямоугольная выноска 75"/>
          <p:cNvSpPr/>
          <p:nvPr/>
        </p:nvSpPr>
        <p:spPr>
          <a:xfrm>
            <a:off x="5357818" y="3643314"/>
            <a:ext cx="428628" cy="25000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1027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ая выноска 76"/>
          <p:cNvSpPr/>
          <p:nvPr/>
        </p:nvSpPr>
        <p:spPr>
          <a:xfrm>
            <a:off x="4643438" y="4429132"/>
            <a:ext cx="428628" cy="25000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78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8" name="Прямоугольная выноска 77"/>
          <p:cNvSpPr/>
          <p:nvPr/>
        </p:nvSpPr>
        <p:spPr>
          <a:xfrm>
            <a:off x="2500298" y="4214818"/>
            <a:ext cx="428628" cy="25000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691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9" name="Прямоугольная выноска 78"/>
          <p:cNvSpPr/>
          <p:nvPr/>
        </p:nvSpPr>
        <p:spPr>
          <a:xfrm>
            <a:off x="3643306" y="4572008"/>
            <a:ext cx="428628" cy="25000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132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80" name="Прямоугольная выноска 79"/>
          <p:cNvSpPr/>
          <p:nvPr/>
        </p:nvSpPr>
        <p:spPr>
          <a:xfrm>
            <a:off x="3000364" y="5572140"/>
            <a:ext cx="428628" cy="25000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725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81" name="Прямоугольная выноска 80"/>
          <p:cNvSpPr/>
          <p:nvPr/>
        </p:nvSpPr>
        <p:spPr>
          <a:xfrm>
            <a:off x="5072066" y="6215082"/>
            <a:ext cx="428628" cy="25000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779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82" name="Прямоугольная выноска 81"/>
          <p:cNvSpPr/>
          <p:nvPr/>
        </p:nvSpPr>
        <p:spPr>
          <a:xfrm>
            <a:off x="4786314" y="2143116"/>
            <a:ext cx="500066" cy="25000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11817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84" name="Равнобедренный треугольник 83"/>
          <p:cNvSpPr/>
          <p:nvPr/>
        </p:nvSpPr>
        <p:spPr>
          <a:xfrm>
            <a:off x="4500562" y="3643314"/>
            <a:ext cx="357190" cy="2857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3 ч</a:t>
            </a:r>
            <a:endParaRPr lang="ru-RU" sz="800" dirty="0">
              <a:solidFill>
                <a:schemeClr val="tx1"/>
              </a:solidFill>
            </a:endParaRPr>
          </a:p>
        </p:txBody>
      </p:sp>
      <p:cxnSp>
        <p:nvCxnSpPr>
          <p:cNvPr id="86" name="Прямая соединительная линия 85"/>
          <p:cNvCxnSpPr>
            <a:stCxn id="5" idx="0"/>
          </p:cNvCxnSpPr>
          <p:nvPr/>
        </p:nvCxnSpPr>
        <p:spPr>
          <a:xfrm rot="16200000" flipV="1">
            <a:off x="3446852" y="482182"/>
            <a:ext cx="2143140" cy="892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5" idx="0"/>
          </p:cNvCxnSpPr>
          <p:nvPr/>
        </p:nvCxnSpPr>
        <p:spPr>
          <a:xfrm rot="16200000" flipV="1">
            <a:off x="4196951" y="1232281"/>
            <a:ext cx="1588" cy="1535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5" idx="0"/>
            <a:endCxn id="22" idx="4"/>
          </p:cNvCxnSpPr>
          <p:nvPr/>
        </p:nvCxnSpPr>
        <p:spPr>
          <a:xfrm rot="16200000" flipH="1" flipV="1">
            <a:off x="2303844" y="1910942"/>
            <a:ext cx="2571768" cy="275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5" idx="0"/>
          </p:cNvCxnSpPr>
          <p:nvPr/>
        </p:nvCxnSpPr>
        <p:spPr>
          <a:xfrm rot="5400000" flipH="1" flipV="1">
            <a:off x="4375545" y="1303720"/>
            <a:ext cx="1285884" cy="10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7" idx="2"/>
          </p:cNvCxnSpPr>
          <p:nvPr/>
        </p:nvCxnSpPr>
        <p:spPr>
          <a:xfrm rot="16200000" flipH="1">
            <a:off x="4179091" y="2678901"/>
            <a:ext cx="1357322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16200000" flipH="1">
            <a:off x="3036083" y="3607595"/>
            <a:ext cx="4214842" cy="128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endCxn id="20" idx="0"/>
          </p:cNvCxnSpPr>
          <p:nvPr/>
        </p:nvCxnSpPr>
        <p:spPr>
          <a:xfrm rot="5400000">
            <a:off x="2035951" y="3321843"/>
            <a:ext cx="3786214" cy="142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endCxn id="27" idx="4"/>
          </p:cNvCxnSpPr>
          <p:nvPr/>
        </p:nvCxnSpPr>
        <p:spPr>
          <a:xfrm>
            <a:off x="5072066" y="2643182"/>
            <a:ext cx="2214578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5072066" y="2643182"/>
            <a:ext cx="371477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>
            <a:endCxn id="30" idx="0"/>
          </p:cNvCxnSpPr>
          <p:nvPr/>
        </p:nvCxnSpPr>
        <p:spPr>
          <a:xfrm flipV="1">
            <a:off x="5000628" y="2428868"/>
            <a:ext cx="321471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>
            <a:stCxn id="6" idx="0"/>
            <a:endCxn id="23" idx="0"/>
          </p:cNvCxnSpPr>
          <p:nvPr/>
        </p:nvCxnSpPr>
        <p:spPr>
          <a:xfrm rot="16200000" flipH="1" flipV="1">
            <a:off x="4054075" y="1375157"/>
            <a:ext cx="714380" cy="1964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stCxn id="6" idx="0"/>
          </p:cNvCxnSpPr>
          <p:nvPr/>
        </p:nvCxnSpPr>
        <p:spPr>
          <a:xfrm rot="16200000" flipH="1">
            <a:off x="5732867" y="1660910"/>
            <a:ext cx="71438" cy="750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9" idx="3"/>
            <a:endCxn id="24" idx="4"/>
          </p:cNvCxnSpPr>
          <p:nvPr/>
        </p:nvCxnSpPr>
        <p:spPr>
          <a:xfrm flipH="1">
            <a:off x="3714744" y="2393149"/>
            <a:ext cx="1857388" cy="96441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>
            <a:endCxn id="32" idx="0"/>
          </p:cNvCxnSpPr>
          <p:nvPr/>
        </p:nvCxnSpPr>
        <p:spPr>
          <a:xfrm rot="16200000" flipV="1">
            <a:off x="4822033" y="1821645"/>
            <a:ext cx="714380" cy="5000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>
            <a:stCxn id="9" idx="2"/>
            <a:endCxn id="31" idx="4"/>
          </p:cNvCxnSpPr>
          <p:nvPr/>
        </p:nvCxnSpPr>
        <p:spPr>
          <a:xfrm rot="16200000" flipH="1">
            <a:off x="6715140" y="1214422"/>
            <a:ext cx="500066" cy="307183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stCxn id="9" idx="0"/>
          </p:cNvCxnSpPr>
          <p:nvPr/>
        </p:nvCxnSpPr>
        <p:spPr>
          <a:xfrm rot="16200000" flipH="1">
            <a:off x="6715140" y="1000108"/>
            <a:ext cx="1500198" cy="40719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9" idx="0"/>
          </p:cNvCxnSpPr>
          <p:nvPr/>
        </p:nvCxnSpPr>
        <p:spPr>
          <a:xfrm rot="16200000" flipV="1">
            <a:off x="3500430" y="357166"/>
            <a:ext cx="2143140" cy="171451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endCxn id="33" idx="0"/>
          </p:cNvCxnSpPr>
          <p:nvPr/>
        </p:nvCxnSpPr>
        <p:spPr>
          <a:xfrm rot="5400000" flipH="1" flipV="1">
            <a:off x="4643438" y="2071678"/>
            <a:ext cx="1285884" cy="57150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endCxn id="15" idx="0"/>
          </p:cNvCxnSpPr>
          <p:nvPr/>
        </p:nvCxnSpPr>
        <p:spPr>
          <a:xfrm flipV="1">
            <a:off x="5072066" y="2357430"/>
            <a:ext cx="1571636" cy="6429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endCxn id="28" idx="4"/>
          </p:cNvCxnSpPr>
          <p:nvPr/>
        </p:nvCxnSpPr>
        <p:spPr>
          <a:xfrm>
            <a:off x="5000628" y="3000372"/>
            <a:ext cx="2571768" cy="10715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endCxn id="21" idx="4"/>
          </p:cNvCxnSpPr>
          <p:nvPr/>
        </p:nvCxnSpPr>
        <p:spPr>
          <a:xfrm rot="10800000" flipV="1">
            <a:off x="2643174" y="3000372"/>
            <a:ext cx="2286016" cy="18573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endCxn id="26" idx="0"/>
          </p:cNvCxnSpPr>
          <p:nvPr/>
        </p:nvCxnSpPr>
        <p:spPr>
          <a:xfrm rot="10800000">
            <a:off x="3786182" y="2143116"/>
            <a:ext cx="1214446" cy="8572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4929190" y="3000372"/>
            <a:ext cx="928694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Овал 132"/>
          <p:cNvSpPr/>
          <p:nvPr/>
        </p:nvSpPr>
        <p:spPr>
          <a:xfrm>
            <a:off x="5786446" y="3000372"/>
            <a:ext cx="57150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д\с23</a:t>
            </a:r>
            <a:endParaRPr lang="ru-RU" sz="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156</Words>
  <Application>Microsoft Office PowerPoint</Application>
  <PresentationFormat>Экран (4:3)</PresentationFormat>
  <Paragraphs>59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komitet</dc:creator>
  <cp:lastModifiedBy>komitet</cp:lastModifiedBy>
  <cp:revision>14</cp:revision>
  <dcterms:created xsi:type="dcterms:W3CDTF">2017-09-19T09:20:23Z</dcterms:created>
  <dcterms:modified xsi:type="dcterms:W3CDTF">2017-09-19T10:40:01Z</dcterms:modified>
</cp:coreProperties>
</file>